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01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1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10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3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3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6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17BC1-05F0-4DBE-8960-B58FA89A0514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46B3-F463-4919-BBD8-D61F3A42E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2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slugi27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8604"/>
          <a:stretch/>
        </p:blipFill>
        <p:spPr>
          <a:xfrm>
            <a:off x="180975" y="1337391"/>
            <a:ext cx="8782050" cy="55206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625" y="567214"/>
            <a:ext cx="828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портал государственных услуг Хабаровского края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РПГУ ХК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https://uslugi27.ru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4120" y="152400"/>
            <a:ext cx="347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подача заявления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1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18"/>
            <a:ext cx="91630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руководство подачи заявления в электронном виде через региональный портал государственных услуг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Зайти на региональный портал государственных услуг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https://uslugi27.ru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Авторизоваться через единую систему идентификации и аутентификации (ЕСИА);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Предварительно пройти регистрацию на государственном портале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(gosuslugi.ru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 Статус учетной записи — «Подтвержденная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https://www.gosuslugi.ru/help/faq/c-1/1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Перейти в раздел «Категории услуг» - «Образование»;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Выбрать услугу «Зачисление в общеобразовательное учреждение»;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Ввести данные о ребенке;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Ввести сведения о заявителе;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Выбрать общеобразовательное учреждение согласно постановлению администрации города от 26.12.2019 № 4334 "О закреплении муниципальных бюджетных и автономных образовательных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обучение по основным общеобразовательным программам начального общего, основного общего и среднего общего образования, за конкретными территориями городского округа "Город Хабаровск" в 2020 году".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Проверить правильность заполнения граф заявления, дать согласие на обработку персональных данных и зарегистрировать заявление нажатием кнопки «Подать заявление».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Родители предоставляют оригиналы и копии всех необходимых документов для зачисления в первый класс в сроки, определенные общеобразовательным учреждением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процедура обработки заявления соответствует правилам приема электронного заявления, утвержденным образовательным учреждением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94" y="1080760"/>
            <a:ext cx="8326012" cy="46964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56371" y="409575"/>
            <a:ext cx="492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заполняемые заявителем на РПГУ ХК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4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35" y="14398"/>
            <a:ext cx="7296731" cy="682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5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42" y="1152208"/>
            <a:ext cx="8364117" cy="45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10" y="723523"/>
            <a:ext cx="8459381" cy="541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5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63" y="1133155"/>
            <a:ext cx="8421275" cy="45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7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10" y="642549"/>
            <a:ext cx="8459381" cy="5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10" y="2090551"/>
            <a:ext cx="8459381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8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7413" y="906244"/>
            <a:ext cx="19715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0566" y="1619934"/>
            <a:ext cx="21884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 электронном виде</a:t>
            </a:r>
          </a:p>
          <a:p>
            <a:pPr algn="ctr"/>
            <a:r>
              <a:rPr lang="en-US" dirty="0" smtClean="0"/>
              <a:t>https://uslugi27.ru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91185" y="1619934"/>
            <a:ext cx="36842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 личной явке в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бщеобразовательное учреждение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19450" y="2610624"/>
            <a:ext cx="2547492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АИС «Зачисление в ОО»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71921" y="3274636"/>
            <a:ext cx="20425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Статус «Черновик»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62160" y="4004191"/>
            <a:ext cx="35791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Статус «Принято к рассмотрению»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53722" y="4852869"/>
            <a:ext cx="19960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Статус «Зачислен»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63257" y="4860072"/>
            <a:ext cx="20519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Статус «Отказано»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7" idx="2"/>
            <a:endCxn id="8" idx="0"/>
          </p:cNvCxnSpPr>
          <p:nvPr/>
        </p:nvCxnSpPr>
        <p:spPr>
          <a:xfrm flipH="1">
            <a:off x="4493195" y="2979956"/>
            <a:ext cx="1" cy="2946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8" idx="3"/>
            <a:endCxn id="11" idx="0"/>
          </p:cNvCxnSpPr>
          <p:nvPr/>
        </p:nvCxnSpPr>
        <p:spPr>
          <a:xfrm>
            <a:off x="5514468" y="3459302"/>
            <a:ext cx="1174775" cy="140077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4" idx="1"/>
            <a:endCxn id="5" idx="0"/>
          </p:cNvCxnSpPr>
          <p:nvPr/>
        </p:nvCxnSpPr>
        <p:spPr>
          <a:xfrm rot="10800000" flipV="1">
            <a:off x="2304777" y="1090910"/>
            <a:ext cx="1202637" cy="52902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4" idx="3"/>
            <a:endCxn id="6" idx="0"/>
          </p:cNvCxnSpPr>
          <p:nvPr/>
        </p:nvCxnSpPr>
        <p:spPr>
          <a:xfrm>
            <a:off x="5478978" y="1090910"/>
            <a:ext cx="1154314" cy="52902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5" idx="2"/>
            <a:endCxn id="7" idx="1"/>
          </p:cNvCxnSpPr>
          <p:nvPr/>
        </p:nvCxnSpPr>
        <p:spPr>
          <a:xfrm rot="16200000" flipH="1">
            <a:off x="2497601" y="2073440"/>
            <a:ext cx="529025" cy="91467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6" idx="2"/>
            <a:endCxn id="7" idx="3"/>
          </p:cNvCxnSpPr>
          <p:nvPr/>
        </p:nvCxnSpPr>
        <p:spPr>
          <a:xfrm rot="5400000">
            <a:off x="5935605" y="2097602"/>
            <a:ext cx="529025" cy="86635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8" idx="1"/>
            <a:endCxn id="9" idx="0"/>
          </p:cNvCxnSpPr>
          <p:nvPr/>
        </p:nvCxnSpPr>
        <p:spPr>
          <a:xfrm rot="10800000" flipV="1">
            <a:off x="2951753" y="3459301"/>
            <a:ext cx="520168" cy="5448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9" idx="2"/>
            <a:endCxn id="10" idx="0"/>
          </p:cNvCxnSpPr>
          <p:nvPr/>
        </p:nvCxnSpPr>
        <p:spPr>
          <a:xfrm rot="5400000">
            <a:off x="2712080" y="4613196"/>
            <a:ext cx="479346" cy="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9" idx="3"/>
            <a:endCxn id="11" idx="0"/>
          </p:cNvCxnSpPr>
          <p:nvPr/>
        </p:nvCxnSpPr>
        <p:spPr>
          <a:xfrm>
            <a:off x="4741345" y="4188857"/>
            <a:ext cx="1947898" cy="67121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73539" y="5781674"/>
            <a:ext cx="8118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статусов сопровождаются уведомлениями в личном кабинете РПГУ ХК при подаче заявления через РПГУ ХК или на электронную почту при подаче заявления в общеобразовательном учреждении.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938202" y="161925"/>
            <a:ext cx="526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муниципальной услуги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62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110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13</cp:revision>
  <dcterms:created xsi:type="dcterms:W3CDTF">2020-01-15T00:17:07Z</dcterms:created>
  <dcterms:modified xsi:type="dcterms:W3CDTF">2020-01-16T06:48:29Z</dcterms:modified>
</cp:coreProperties>
</file>